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suis d’accord avec toi.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Désolé, mais je ne suis pas d’accord.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Je pense que les chiens sont </a:t>
            </a:r>
            <a:r>
              <a:rPr lang="fr-FR" sz="3600" b="1" dirty="0" smtClean="0">
                <a:solidFill>
                  <a:srgbClr val="00B050"/>
                </a:solidFill>
              </a:rPr>
              <a:t>plus </a:t>
            </a:r>
            <a:r>
              <a:rPr lang="fr-FR" sz="3600" b="1" dirty="0" smtClean="0">
                <a:solidFill>
                  <a:schemeClr val="tx1"/>
                </a:solidFill>
              </a:rPr>
              <a:t>sympas que les chats.</a:t>
            </a:r>
            <a:endParaRPr lang="fr-FR" sz="3600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Brandon </a:t>
            </a:r>
            <a:r>
              <a:rPr lang="fr-FR" sz="3600" b="1" dirty="0" smtClean="0">
                <a:solidFill>
                  <a:schemeClr val="tx1"/>
                </a:solidFill>
              </a:rPr>
              <a:t>pense que sa mère ne va pas organiser sa </a:t>
            </a:r>
            <a:r>
              <a:rPr lang="fr-FR" sz="3600" b="1" dirty="0" smtClean="0">
                <a:solidFill>
                  <a:srgbClr val="00B050"/>
                </a:solidFill>
              </a:rPr>
              <a:t>fête d’anniversaire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9396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1.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Discutez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avec un(e)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ami</a:t>
            </a:r>
            <a:r>
              <a:rPr lang="en-US" sz="4800" b="1" dirty="0" smtClean="0">
                <a:latin typeface="Berlin Sans FB Demi" panose="020E0802020502020306" pitchFamily="34" charset="0"/>
              </a:rPr>
              <a:t>(e)</a:t>
            </a:r>
            <a:br>
              <a:rPr lang="en-US" sz="4800" b="1" dirty="0" smtClean="0">
                <a:latin typeface="Berlin Sans FB Demi" panose="020E0802020502020306" pitchFamily="34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2. 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Copiez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le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français</a:t>
            </a:r>
            <a:r>
              <a:rPr lang="en-US" sz="4800" b="1" dirty="0">
                <a:latin typeface="Berlin Sans FB Demi" panose="020E0802020502020306" pitchFamily="34" charset="0"/>
              </a:rPr>
              <a:t> </a:t>
            </a:r>
            <a:r>
              <a:rPr lang="en-US" sz="4800" b="1" dirty="0" smtClean="0">
                <a:latin typeface="Berlin Sans FB Demi" panose="020E0802020502020306" pitchFamily="34" charset="0"/>
              </a:rPr>
              <a:t>et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mettez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en</a:t>
            </a:r>
            <a:r>
              <a:rPr lang="en-US" sz="4800" b="1" dirty="0" smtClean="0">
                <a:latin typeface="Berlin Sans FB Demi" panose="020E0802020502020306" pitchFamily="34" charset="0"/>
              </a:rPr>
              <a:t> </a:t>
            </a:r>
            <a:r>
              <a:rPr lang="en-US" sz="4800" b="1" dirty="0" err="1" smtClean="0">
                <a:latin typeface="Berlin Sans FB Demi" panose="020E0802020502020306" pitchFamily="34" charset="0"/>
              </a:rPr>
              <a:t>anglais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3082637"/>
            <a:ext cx="11090564" cy="3775363"/>
          </a:xfrm>
        </p:spPr>
        <p:txBody>
          <a:bodyPr>
            <a:normAutofit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I </a:t>
            </a:r>
            <a:r>
              <a:rPr lang="fr-FR" sz="3600" b="1" dirty="0" err="1" smtClean="0"/>
              <a:t>agree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with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.</a:t>
            </a:r>
            <a:endParaRPr lang="fr-FR" sz="3600" b="1" dirty="0"/>
          </a:p>
          <a:p>
            <a:pPr marL="742950" indent="-742950">
              <a:buAutoNum type="arabicPeriod"/>
            </a:pPr>
            <a:r>
              <a:rPr lang="fr-FR" sz="3600" b="1" dirty="0" err="1" smtClean="0">
                <a:solidFill>
                  <a:schemeClr val="tx1"/>
                </a:solidFill>
              </a:rPr>
              <a:t>Sorry</a:t>
            </a:r>
            <a:r>
              <a:rPr lang="fr-FR" sz="3600" b="1" dirty="0" smtClean="0">
                <a:solidFill>
                  <a:schemeClr val="tx1"/>
                </a:solidFill>
              </a:rPr>
              <a:t>, but I </a:t>
            </a:r>
            <a:r>
              <a:rPr lang="fr-FR" sz="3600" b="1" dirty="0" err="1" smtClean="0">
                <a:solidFill>
                  <a:schemeClr val="tx1"/>
                </a:solidFill>
              </a:rPr>
              <a:t>don’t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agree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I </a:t>
            </a:r>
            <a:r>
              <a:rPr lang="fr-FR" sz="3600" b="1" dirty="0" err="1" smtClean="0">
                <a:solidFill>
                  <a:schemeClr val="tx1"/>
                </a:solidFill>
              </a:rPr>
              <a:t>think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dogs</a:t>
            </a:r>
            <a:r>
              <a:rPr lang="fr-FR" sz="3600" b="1" dirty="0" smtClean="0">
                <a:solidFill>
                  <a:schemeClr val="tx1"/>
                </a:solidFill>
              </a:rPr>
              <a:t> are </a:t>
            </a:r>
            <a:r>
              <a:rPr lang="fr-FR" sz="3600" b="1" dirty="0" smtClean="0">
                <a:solidFill>
                  <a:srgbClr val="00B050"/>
                </a:solidFill>
              </a:rPr>
              <a:t>more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nice</a:t>
            </a:r>
            <a:r>
              <a:rPr lang="fr-FR" sz="3600" b="1" dirty="0" smtClean="0">
                <a:solidFill>
                  <a:schemeClr val="tx1"/>
                </a:solidFill>
              </a:rPr>
              <a:t> (</a:t>
            </a:r>
            <a:r>
              <a:rPr lang="fr-FR" sz="3600" b="1" dirty="0" err="1" smtClean="0">
                <a:solidFill>
                  <a:schemeClr val="tx1"/>
                </a:solidFill>
              </a:rPr>
              <a:t>nicer</a:t>
            </a:r>
            <a:r>
              <a:rPr lang="fr-FR" sz="3600" b="1" dirty="0" smtClean="0">
                <a:solidFill>
                  <a:schemeClr val="tx1"/>
                </a:solidFill>
              </a:rPr>
              <a:t>) </a:t>
            </a:r>
            <a:r>
              <a:rPr lang="fr-FR" sz="3600" b="1" dirty="0" err="1" smtClean="0">
                <a:solidFill>
                  <a:schemeClr val="tx1"/>
                </a:solidFill>
              </a:rPr>
              <a:t>than</a:t>
            </a:r>
            <a:r>
              <a:rPr lang="fr-FR" sz="3600" b="1" dirty="0" smtClean="0">
                <a:solidFill>
                  <a:schemeClr val="tx1"/>
                </a:solidFill>
              </a:rPr>
              <a:t> cats.</a:t>
            </a:r>
          </a:p>
          <a:p>
            <a:pPr marL="742950" indent="-742950">
              <a:buAutoNum type="arabicPeriod"/>
            </a:pPr>
            <a:r>
              <a:rPr lang="fr-FR" sz="3600" b="1" dirty="0" smtClean="0">
                <a:solidFill>
                  <a:schemeClr val="tx1"/>
                </a:solidFill>
              </a:rPr>
              <a:t>Brandon </a:t>
            </a:r>
            <a:r>
              <a:rPr lang="fr-FR" sz="3600" b="1" dirty="0" err="1" smtClean="0">
                <a:solidFill>
                  <a:schemeClr val="tx1"/>
                </a:solidFill>
              </a:rPr>
              <a:t>thinks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that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his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mom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chemeClr val="tx1"/>
                </a:solidFill>
              </a:rPr>
              <a:t>is</a:t>
            </a:r>
            <a:r>
              <a:rPr lang="fr-FR" sz="3600" b="1" dirty="0" smtClean="0">
                <a:solidFill>
                  <a:schemeClr val="tx1"/>
                </a:solidFill>
              </a:rPr>
              <a:t> not </a:t>
            </a:r>
            <a:r>
              <a:rPr lang="fr-FR" sz="3600" b="1" dirty="0" err="1" smtClean="0">
                <a:solidFill>
                  <a:schemeClr val="tx1"/>
                </a:solidFill>
              </a:rPr>
              <a:t>going</a:t>
            </a:r>
            <a:r>
              <a:rPr lang="fr-FR" sz="3600" b="1" dirty="0" smtClean="0">
                <a:solidFill>
                  <a:schemeClr val="tx1"/>
                </a:solidFill>
              </a:rPr>
              <a:t> to organise </a:t>
            </a:r>
            <a:r>
              <a:rPr lang="fr-FR" sz="3600" b="1" dirty="0" err="1" smtClean="0">
                <a:solidFill>
                  <a:schemeClr val="tx1"/>
                </a:solidFill>
              </a:rPr>
              <a:t>his</a:t>
            </a:r>
            <a:r>
              <a:rPr lang="fr-FR" sz="3600" b="1" dirty="0" smtClean="0">
                <a:solidFill>
                  <a:schemeClr val="tx1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birthday</a:t>
            </a:r>
            <a:r>
              <a:rPr lang="fr-FR" sz="3600" b="1" dirty="0" smtClean="0">
                <a:solidFill>
                  <a:srgbClr val="00B050"/>
                </a:solidFill>
              </a:rPr>
              <a:t> party</a:t>
            </a:r>
            <a:r>
              <a:rPr lang="fr-FR" sz="3600" b="1" dirty="0" smtClean="0">
                <a:solidFill>
                  <a:schemeClr val="tx1"/>
                </a:solidFill>
              </a:rPr>
              <a:t>.</a:t>
            </a: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4158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images.slideplayer.fr/7/1724016/slides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62600" y="5295900"/>
            <a:ext cx="1085850" cy="11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5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4285</TotalTime>
  <Words>83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1.  Discutez avec un(e) ami(e) 2.  Copiez le français et mettez en anglais</vt:lpstr>
      <vt:lpstr>La Clochette 1.  Discutez avec un(e) ami(e) 2.  Copiez le français et mettez en anglais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33</cp:revision>
  <dcterms:created xsi:type="dcterms:W3CDTF">2017-01-03T12:56:38Z</dcterms:created>
  <dcterms:modified xsi:type="dcterms:W3CDTF">2017-01-31T13:22:38Z</dcterms:modified>
</cp:coreProperties>
</file>